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F9F8E8"/>
    <a:srgbClr val="A5D7D5"/>
    <a:srgbClr val="E84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0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1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1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9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6342-D284-9B4E-B0EC-6064E4863F4B}" type="datetimeFigureOut">
              <a:rPr lang="en-US" smtClean="0"/>
              <a:t>26/05/16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390AF-F898-864D-8A37-1F3C940A6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Z%20WORKS/TRACES/identity/logo/traces_logo_RGB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Z%20WORKS/TRACES/identity/logo/traces_logo_RGB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Z%20WORKS/TRACES/identity/logo/traces_logo_RGB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Z%20WORKS/TRACES/identity/logo/traces_logo_RGB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Z%20WORKS/TRACES/identity/logo/traces_logo_RGB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Z%20WORKS/TRACES/identity/logo/traces_logo_RGB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56"/>
            </a:avLst>
          </a:prstGeom>
          <a:solidFill>
            <a:srgbClr val="E841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0589" y="3009315"/>
            <a:ext cx="7772400" cy="22682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9F8E8"/>
                </a:solidFill>
              </a:rPr>
              <a:t>I’m a section divider/opener slide.</a:t>
            </a:r>
          </a:p>
          <a:p>
            <a:endParaRPr lang="en-US" sz="2400" b="1" dirty="0">
              <a:solidFill>
                <a:srgbClr val="F9F8E8"/>
              </a:solidFill>
            </a:endParaRPr>
          </a:p>
          <a:p>
            <a:r>
              <a:rPr lang="en-US" sz="2400" b="1" dirty="0" smtClean="0">
                <a:solidFill>
                  <a:srgbClr val="3C3C3C"/>
                </a:solidFill>
              </a:rPr>
              <a:t>Cupcake ipsum dolor sit. Amet chocolate cake danish lollipop jelly cake marzipan bear claw I love. Tart liquorice sesame snaps cheesecake</a:t>
            </a:r>
            <a:endParaRPr lang="en-US" sz="2400" b="1" dirty="0">
              <a:solidFill>
                <a:srgbClr val="3C3C3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118559"/>
            <a:ext cx="792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84133"/>
                </a:solidFill>
                <a:latin typeface="Arial"/>
                <a:cs typeface="Arial"/>
              </a:rPr>
              <a:t>Hey, look at me.</a:t>
            </a:r>
            <a:endParaRPr lang="en-US" sz="4400" b="1" dirty="0">
              <a:solidFill>
                <a:srgbClr val="E84133"/>
              </a:solidFill>
              <a:latin typeface="Arial"/>
              <a:cs typeface="Arial"/>
            </a:endParaRPr>
          </a:p>
        </p:txBody>
      </p:sp>
      <p:sp>
        <p:nvSpPr>
          <p:cNvPr id="11" name="L-Shape 10"/>
          <p:cNvSpPr/>
          <p:nvPr/>
        </p:nvSpPr>
        <p:spPr>
          <a:xfrm rot="18900000">
            <a:off x="4436737" y="5402208"/>
            <a:ext cx="420105" cy="420105"/>
          </a:xfrm>
          <a:prstGeom prst="corner">
            <a:avLst>
              <a:gd name="adj1" fmla="val 34589"/>
              <a:gd name="adj2" fmla="val 31869"/>
            </a:avLst>
          </a:prstGeom>
          <a:solidFill>
            <a:srgbClr val="E841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3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56"/>
            </a:avLst>
          </a:prstGeom>
          <a:solidFill>
            <a:srgbClr val="E841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traces_logo_RGB.png" descr="/Volumes/Z WORKS/TRACES/identity/logo/traces_logo_RG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82" y="451557"/>
            <a:ext cx="621829" cy="8131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98097" y="2651849"/>
            <a:ext cx="7772400" cy="3664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3C3C3C"/>
                </a:solidFill>
              </a:rPr>
              <a:t>Cupcake ipsum dolor sit. Amet chocolate cake danish lollipop jelly cake marzipan bear claw I love. Tart liquorice sesame snaps cheesecake. Cookie cake cheesecake pudding I love jujubes pastry lollipop cupcake. I love sugar plum I love cotton candy. Gummies tootsie roll I love I love. Sesame snaps ice cream marshmallow marshmallow wafer. Marshmallow I love cheesecake biscuit cupcake brownie bonbon. </a:t>
            </a:r>
            <a:endParaRPr lang="en-US" sz="2400" b="1" dirty="0">
              <a:solidFill>
                <a:srgbClr val="3C3C3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761093"/>
            <a:ext cx="792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5D7D5"/>
                </a:solidFill>
                <a:latin typeface="Arial"/>
                <a:cs typeface="Arial"/>
              </a:rPr>
              <a:t>Title of this slide</a:t>
            </a:r>
            <a:endParaRPr lang="en-US" sz="4400" b="1" dirty="0">
              <a:solidFill>
                <a:srgbClr val="A5D7D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60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097" y="2651849"/>
            <a:ext cx="7772400" cy="3664164"/>
          </a:xfrm>
        </p:spPr>
        <p:txBody>
          <a:bodyPr anchor="t">
            <a:noAutofit/>
          </a:bodyPr>
          <a:lstStyle/>
          <a:p>
            <a:pPr algn="l"/>
            <a:r>
              <a:rPr lang="en-US" sz="2400" b="1" dirty="0" smtClean="0">
                <a:solidFill>
                  <a:srgbClr val="3C3C3C"/>
                </a:solidFill>
              </a:rPr>
              <a:t>Cupcake ipsum dolor sit. Amet chocolate cake danish lollipop jelly cake marzipan bear claw I love. Tart liquorice sesame snaps cheesecake. Cookie cake cheesecake pudding I love jujubes pastry lollipop cupcake. I love sugar plum I love cotton candy. Gummies tootsie roll I love I love. Sesame snaps ice cream marshmallow marshmallow wafer. Marshmallow I love cheesecake biscuit cupcake brownie bonbon. </a:t>
            </a:r>
            <a:endParaRPr lang="en-US" sz="2400" b="1" dirty="0">
              <a:solidFill>
                <a:srgbClr val="3C3C3C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56"/>
            </a:avLst>
          </a:prstGeom>
          <a:solidFill>
            <a:srgbClr val="A5D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traces_logo_RGB.png" descr="/Volumes/Z WORKS/TRACES/identity/logo/traces_logo_RG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82" y="451557"/>
            <a:ext cx="621829" cy="813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761093"/>
            <a:ext cx="792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84133"/>
                </a:solidFill>
                <a:latin typeface="Arial"/>
                <a:cs typeface="Arial"/>
              </a:rPr>
              <a:t>Title of this slide</a:t>
            </a:r>
            <a:endParaRPr lang="en-US" sz="4400" b="1" dirty="0">
              <a:solidFill>
                <a:srgbClr val="E841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04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56"/>
            </a:avLst>
          </a:prstGeom>
          <a:solidFill>
            <a:srgbClr val="3C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traces_logo_RGB.png" descr="/Volumes/Z WORKS/TRACES/identity/logo/traces_logo_RG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82" y="451557"/>
            <a:ext cx="621829" cy="8131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98097" y="2651849"/>
            <a:ext cx="7772400" cy="3664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3C3C3C"/>
                </a:solidFill>
              </a:rPr>
              <a:t>Cupcake ipsum dolor sit. Amet chocolate cake danish lollipop jelly cake marzipan bear claw I love. Tart liquorice sesame snaps cheesecake. Cookie cake cheesecake pudding I love jujubes pastry lollipop cupcake. I love sugar plum I love cotton candy. Gummies tootsie roll I love I love. Sesame snaps ice cream marshmallow marshmallow wafer. Marshmallow I love cheesecake biscuit cupcake brownie bonbon. </a:t>
            </a:r>
            <a:endParaRPr lang="en-US" sz="2400" b="1" dirty="0">
              <a:solidFill>
                <a:srgbClr val="3C3C3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761093"/>
            <a:ext cx="792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5D7D5"/>
                </a:solidFill>
                <a:latin typeface="Arial"/>
                <a:cs typeface="Arial"/>
              </a:rPr>
              <a:t>Title of this slide</a:t>
            </a:r>
            <a:endParaRPr lang="en-US" sz="4400" b="1" dirty="0">
              <a:solidFill>
                <a:srgbClr val="A5D7D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43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56"/>
            </a:avLst>
          </a:prstGeom>
          <a:solidFill>
            <a:srgbClr val="3C3C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traces_logo_RGB.png" descr="/Volumes/Z WORKS/TRACES/identity/logo/traces_logo_RG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82" y="451557"/>
            <a:ext cx="621829" cy="8131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98097" y="2651849"/>
            <a:ext cx="7772400" cy="3664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3C3C3C"/>
                </a:solidFill>
              </a:rPr>
              <a:t>Cupcake ipsum dolor sit. Amet chocolate cake danish lollipop jelly cake marzipan bear claw I love. Tart liquorice sesame snaps cheesecake. Cookie cake cheesecake pudding I love jujubes pastry lollipop cupcake. I love sugar plum I love cotton candy. Gummies tootsie roll I love I love. Sesame snaps ice cream marshmallow marshmallow wafer. Marshmallow I love cheesecake biscuit cupcake brownie bonbon. </a:t>
            </a:r>
            <a:endParaRPr lang="en-US" sz="2400" b="1" dirty="0">
              <a:solidFill>
                <a:srgbClr val="3C3C3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61093"/>
            <a:ext cx="792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84133"/>
                </a:solidFill>
                <a:latin typeface="Arial"/>
                <a:cs typeface="Arial"/>
              </a:rPr>
              <a:t>Title of this slide</a:t>
            </a:r>
            <a:endParaRPr lang="en-US" sz="4400" b="1" dirty="0">
              <a:solidFill>
                <a:srgbClr val="E841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82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56"/>
            </a:avLst>
          </a:prstGeom>
          <a:solidFill>
            <a:srgbClr val="F9F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9F8E8"/>
                </a:solidFill>
              </a:rPr>
              <a:t> </a:t>
            </a:r>
            <a:endParaRPr lang="en-US" dirty="0">
              <a:solidFill>
                <a:srgbClr val="F9F8E8"/>
              </a:solidFill>
            </a:endParaRPr>
          </a:p>
        </p:txBody>
      </p:sp>
      <p:pic>
        <p:nvPicPr>
          <p:cNvPr id="5" name="traces_logo_RGB.png" descr="/Volumes/Z WORKS/TRACES/identity/logo/traces_logo_RG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82" y="451557"/>
            <a:ext cx="621829" cy="8131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98097" y="2651849"/>
            <a:ext cx="7772400" cy="3664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3C3C3C"/>
                </a:solidFill>
              </a:rPr>
              <a:t>Cupcake ipsum dolor sit. Amet chocolate cake danish lollipop jelly cake marzipan bear claw I love. Tart liquorice sesame snaps cheesecake. Cookie cake cheesecake pudding I love jujubes pastry lollipop cupcake. I love sugar plum I love cotton candy. Gummies tootsie roll I love I love. Sesame snaps ice cream marshmallow marshmallow wafer. Marshmallow I love cheesecake biscuit cupcake brownie bonbon. </a:t>
            </a:r>
            <a:endParaRPr lang="en-US" sz="2400" b="1" dirty="0">
              <a:solidFill>
                <a:srgbClr val="3C3C3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761093"/>
            <a:ext cx="792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A5D7D5"/>
                </a:solidFill>
                <a:latin typeface="Arial"/>
                <a:cs typeface="Arial"/>
              </a:rPr>
              <a:t>Title of this slide</a:t>
            </a:r>
            <a:endParaRPr lang="en-US" sz="4400" b="1" dirty="0">
              <a:solidFill>
                <a:srgbClr val="A5D7D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30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56"/>
            </a:avLst>
          </a:prstGeom>
          <a:solidFill>
            <a:srgbClr val="F9F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traces_logo_RGB.png" descr="/Volumes/Z WORKS/TRACES/identity/logo/traces_logo_RGB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82" y="451557"/>
            <a:ext cx="621829" cy="81316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98097" y="2651849"/>
            <a:ext cx="7772400" cy="3664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3C3C3C"/>
                </a:solidFill>
              </a:rPr>
              <a:t>Cupcake ipsum dolor sit. Amet chocolate cake danish lollipop jelly cake marzipan bear claw I love. Tart liquorice sesame snaps cheesecake. Cookie cake cheesecake pudding I love jujubes pastry lollipop cupcake. I love sugar plum I love cotton candy. Gummies tootsie roll I love I love. Sesame snaps ice cream marshmallow marshmallow wafer. Marshmallow I love cheesecake biscuit cupcake brownie bonbon. </a:t>
            </a:r>
            <a:endParaRPr lang="en-US" sz="2400" b="1" dirty="0">
              <a:solidFill>
                <a:srgbClr val="3C3C3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61093"/>
            <a:ext cx="7921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84133"/>
                </a:solidFill>
                <a:latin typeface="Arial"/>
                <a:cs typeface="Arial"/>
              </a:rPr>
              <a:t>Title of this slide</a:t>
            </a:r>
            <a:endParaRPr lang="en-US" sz="4400" b="1" dirty="0">
              <a:solidFill>
                <a:srgbClr val="E841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12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1453369078917-8198c920f3b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traces_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182" y="451557"/>
            <a:ext cx="621829" cy="813161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56"/>
            </a:avLst>
          </a:prstGeom>
          <a:solidFill>
            <a:srgbClr val="F9F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8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D7D5"/>
      </a:hlink>
      <a:folHlink>
        <a:srgbClr val="E841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484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         </vt:lpstr>
      <vt:lpstr>Cupcake ipsum dolor sit. Amet chocolate cake danish lollipop jelly cake marzipan bear claw I love. Tart liquorice sesame snaps cheesecake. Cookie cake cheesecake pudding I love jujubes pastry lollipop cupcake. I love sugar plum I love cotton candy. Gummies tootsie roll I love I love. Sesame snaps ice cream marshmallow marshmallow wafer. Marshmallow I love cheesecake biscuit cupcake brownie bonbon.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</dc:title>
  <dc:creator>The Joker</dc:creator>
  <cp:lastModifiedBy>The Joker</cp:lastModifiedBy>
  <cp:revision>12</cp:revision>
  <dcterms:created xsi:type="dcterms:W3CDTF">2016-05-02T15:48:13Z</dcterms:created>
  <dcterms:modified xsi:type="dcterms:W3CDTF">2016-05-26T14:04:52Z</dcterms:modified>
</cp:coreProperties>
</file>